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d94c0d981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fd94c0d981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d94c0d981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d94c0d981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d94c0d981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d94c0d981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d94c0d981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d94c0d981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d94c0d981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d94c0d981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d94c0d981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fd94c0d981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d94c0d981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fd94c0d981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d94c0d981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d94c0d981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d94c0d981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d94c0d981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d94c0d981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fd94c0d981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d94c0d981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d94c0d981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d94c0d98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fd94c0d98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d94c0d981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d94c0d981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d94c0d981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fd94c0d981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d94c0d981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fd94c0d981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d94c0d981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d94c0d981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d94c0d981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d94c0d981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d94c0d981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d94c0d981_2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d94c0d981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d94c0d981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d94c0d981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d94c0d981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d94c0d981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d94c0d981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d94c0d981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d94c0d981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d94c0d981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d94c0d981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d94c0d98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d94c0d98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d94c0d9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fd94c0d9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d94c0d98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d94c0d98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30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Mini projet: Site de l’ADRAR</a:t>
            </a:r>
            <a:endParaRPr b="1" u="sng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8120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Gabriel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Claude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Yann</a:t>
            </a:r>
            <a:endParaRPr sz="2400"/>
          </a:p>
        </p:txBody>
      </p:sp>
      <p:sp>
        <p:nvSpPr>
          <p:cNvPr id="69" name="Google Shape;69;p13"/>
          <p:cNvSpPr txBox="1"/>
          <p:nvPr/>
        </p:nvSpPr>
        <p:spPr>
          <a:xfrm>
            <a:off x="8427075" y="114800"/>
            <a:ext cx="5436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471900" y="529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Zoning des pages du site</a:t>
            </a:r>
            <a:endParaRPr b="1" u="sng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53" y="864988"/>
            <a:ext cx="7606201" cy="42785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Déroulé du projet (Gabriel) :</a:t>
            </a:r>
            <a:endParaRPr sz="3200" b="1" u="sng"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91" y="924662"/>
            <a:ext cx="2511318" cy="17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387" y="1063859"/>
            <a:ext cx="2720426" cy="150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900" y="3182738"/>
            <a:ext cx="2612325" cy="17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3425" y="3206275"/>
            <a:ext cx="2296350" cy="172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1307475" y="734775"/>
            <a:ext cx="6201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5621550" y="795350"/>
            <a:ext cx="6201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1307475" y="2739313"/>
            <a:ext cx="6201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5621550" y="2739325"/>
            <a:ext cx="6201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3"/>
          <p:cNvSpPr/>
          <p:nvPr/>
        </p:nvSpPr>
        <p:spPr>
          <a:xfrm rot="5400000">
            <a:off x="7460250" y="1025000"/>
            <a:ext cx="344400" cy="681300"/>
          </a:xfrm>
          <a:prstGeom prst="bentArrow">
            <a:avLst>
              <a:gd name="adj1" fmla="val 25000"/>
              <a:gd name="adj2" fmla="val 24139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3"/>
          <p:cNvSpPr/>
          <p:nvPr/>
        </p:nvSpPr>
        <p:spPr>
          <a:xfrm rot="5400000">
            <a:off x="3183300" y="2968975"/>
            <a:ext cx="344400" cy="681300"/>
          </a:xfrm>
          <a:prstGeom prst="bentArrow">
            <a:avLst>
              <a:gd name="adj1" fmla="val 25000"/>
              <a:gd name="adj2" fmla="val 24139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3"/>
          <p:cNvSpPr/>
          <p:nvPr/>
        </p:nvSpPr>
        <p:spPr>
          <a:xfrm rot="5400000">
            <a:off x="7460250" y="2968975"/>
            <a:ext cx="344400" cy="681300"/>
          </a:xfrm>
          <a:prstGeom prst="bentArrow">
            <a:avLst>
              <a:gd name="adj1" fmla="val 25000"/>
              <a:gd name="adj2" fmla="val 24139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0050" y="1477275"/>
            <a:ext cx="933800" cy="9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 rot="5400000">
            <a:off x="3183300" y="1025000"/>
            <a:ext cx="344400" cy="681300"/>
          </a:xfrm>
          <a:prstGeom prst="bentArrow">
            <a:avLst>
              <a:gd name="adj1" fmla="val 25000"/>
              <a:gd name="adj2" fmla="val 24139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0050" y="3481817"/>
            <a:ext cx="933800" cy="126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0750" y="3481825"/>
            <a:ext cx="1447450" cy="13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45325" y="1627212"/>
            <a:ext cx="1020551" cy="7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Déroulé du projet (Yann) :</a:t>
            </a:r>
            <a:endParaRPr sz="3200" b="1" u="sng"/>
          </a:p>
        </p:txBody>
      </p:sp>
      <p:sp>
        <p:nvSpPr>
          <p:cNvPr id="178" name="Google Shape;178;p24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184950" y="885550"/>
            <a:ext cx="20808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Charte Graphique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50" y="1366400"/>
            <a:ext cx="1412650" cy="14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5607" y="3673028"/>
            <a:ext cx="1364884" cy="141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2903663" y="3284525"/>
            <a:ext cx="1017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Temps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013" y="1299350"/>
            <a:ext cx="2431549" cy="1621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3874125" y="820450"/>
            <a:ext cx="1479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Codage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9175" y="1299361"/>
            <a:ext cx="2431550" cy="15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7066050" y="824675"/>
            <a:ext cx="1858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6696" y="3730850"/>
            <a:ext cx="2376204" cy="14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4873450" y="3215950"/>
            <a:ext cx="15999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Collaboration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Déroulé du projet (Claude) :</a:t>
            </a:r>
            <a:endParaRPr sz="3200" b="1" u="sng"/>
          </a:p>
        </p:txBody>
      </p:sp>
      <p:sp>
        <p:nvSpPr>
          <p:cNvPr id="194" name="Google Shape;194;p25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00" y="868100"/>
            <a:ext cx="2445849" cy="23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350" y="1673400"/>
            <a:ext cx="933800" cy="9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/>
          <p:nvPr/>
        </p:nvSpPr>
        <p:spPr>
          <a:xfrm rot="5400000">
            <a:off x="3313600" y="1221125"/>
            <a:ext cx="344400" cy="681300"/>
          </a:xfrm>
          <a:prstGeom prst="bentArrow">
            <a:avLst>
              <a:gd name="adj1" fmla="val 25000"/>
              <a:gd name="adj2" fmla="val 24139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750" y="1982925"/>
            <a:ext cx="26670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/>
          <p:nvPr/>
        </p:nvSpPr>
        <p:spPr>
          <a:xfrm rot="5400000">
            <a:off x="7588525" y="2231100"/>
            <a:ext cx="344400" cy="681300"/>
          </a:xfrm>
          <a:prstGeom prst="bentArrow">
            <a:avLst>
              <a:gd name="adj1" fmla="val 25000"/>
              <a:gd name="adj2" fmla="val 24139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7850" y="2753225"/>
            <a:ext cx="933801" cy="7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100" y="333403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950" y="3880600"/>
            <a:ext cx="933800" cy="9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 rot="5400000">
            <a:off x="3371200" y="3428325"/>
            <a:ext cx="344400" cy="681300"/>
          </a:xfrm>
          <a:prstGeom prst="bentArrow">
            <a:avLst>
              <a:gd name="adj1" fmla="val 25000"/>
              <a:gd name="adj2" fmla="val 24139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750" y="2678250"/>
            <a:ext cx="933800" cy="9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7852550" y="2914300"/>
            <a:ext cx="44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Présentation du site</a:t>
            </a:r>
            <a:endParaRPr sz="32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367400" y="811325"/>
            <a:ext cx="83811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Header:</a:t>
            </a:r>
            <a:endParaRPr sz="18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275075" y="3545613"/>
            <a:ext cx="83811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Footer:</a:t>
            </a:r>
            <a:endParaRPr sz="18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50" y="4086438"/>
            <a:ext cx="8839196" cy="5524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5443"/>
            <a:ext cx="9144001" cy="169458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Accueil :</a:t>
            </a:r>
            <a:endParaRPr sz="3200" b="1" u="sng"/>
          </a:p>
        </p:txBody>
      </p:sp>
      <p:sp>
        <p:nvSpPr>
          <p:cNvPr id="221" name="Google Shape;221;p27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9900"/>
            <a:ext cx="8762974" cy="42111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Accueil :</a:t>
            </a:r>
            <a:endParaRPr sz="3200" b="1" u="sng"/>
          </a:p>
        </p:txBody>
      </p:sp>
      <p:sp>
        <p:nvSpPr>
          <p:cNvPr id="228" name="Google Shape;228;p28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175"/>
            <a:ext cx="8839202" cy="34511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Page HTML :</a:t>
            </a:r>
            <a:endParaRPr sz="3200" b="1" u="sng"/>
          </a:p>
        </p:txBody>
      </p:sp>
      <p:sp>
        <p:nvSpPr>
          <p:cNvPr id="235" name="Google Shape;235;p29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17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5575"/>
            <a:ext cx="8839196" cy="323113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Page HTML :</a:t>
            </a:r>
            <a:endParaRPr sz="3200" b="1" u="sng"/>
          </a:p>
        </p:txBody>
      </p:sp>
      <p:sp>
        <p:nvSpPr>
          <p:cNvPr id="242" name="Google Shape;242;p30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18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8150"/>
            <a:ext cx="8839204" cy="286137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Page CSS :</a:t>
            </a:r>
            <a:endParaRPr sz="3200" b="1" u="sng"/>
          </a:p>
        </p:txBody>
      </p:sp>
      <p:sp>
        <p:nvSpPr>
          <p:cNvPr id="249" name="Google Shape;249;p31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9900"/>
            <a:ext cx="8807611" cy="42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Sommaire: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479550" y="814050"/>
            <a:ext cx="3993600" cy="4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u="sng"/>
              <a:t>1-Présentation du projet:</a:t>
            </a:r>
            <a:endParaRPr sz="1200" b="1" u="sng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contexte</a:t>
            </a:r>
            <a:endParaRPr sz="12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consignes</a:t>
            </a:r>
            <a:endParaRPr sz="12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 b="1" u="sng"/>
              <a:t>2-Démarrage du projet:</a:t>
            </a:r>
            <a:endParaRPr sz="1200" b="1" u="sng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organisation</a:t>
            </a:r>
            <a:endParaRPr sz="12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planification</a:t>
            </a:r>
            <a:endParaRPr sz="12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charte graphique</a:t>
            </a:r>
            <a:endParaRPr sz="1200"/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200"/>
              <a:t>plan du site</a:t>
            </a:r>
            <a:endParaRPr sz="1200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4294967295"/>
          </p:nvPr>
        </p:nvSpPr>
        <p:spPr>
          <a:xfrm>
            <a:off x="4473150" y="814050"/>
            <a:ext cx="3993600" cy="4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u="sng"/>
              <a:t>3-Déroulé du projet:</a:t>
            </a:r>
            <a:endParaRPr sz="1200" b="1" u="sng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présentation / intervenant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 b="1" u="sng"/>
              <a:t>4-Résultat:</a:t>
            </a:r>
            <a:endParaRPr sz="1200" b="1" u="sng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fonctionnement du site</a:t>
            </a:r>
            <a:endParaRPr sz="12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présentation des pages</a:t>
            </a:r>
            <a:endParaRPr sz="12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axes d’amélioration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u="sng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200" b="1" u="sng"/>
              <a:t>5-Conclusion:</a:t>
            </a:r>
            <a:endParaRPr sz="1200" b="1" u="sng"/>
          </a:p>
        </p:txBody>
      </p:sp>
      <p:sp>
        <p:nvSpPr>
          <p:cNvPr id="77" name="Google Shape;77;p14"/>
          <p:cNvSpPr txBox="1"/>
          <p:nvPr/>
        </p:nvSpPr>
        <p:spPr>
          <a:xfrm>
            <a:off x="8427075" y="114800"/>
            <a:ext cx="5436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Page JavaScript :</a:t>
            </a:r>
            <a:endParaRPr sz="3200" b="1" u="sng"/>
          </a:p>
        </p:txBody>
      </p:sp>
      <p:sp>
        <p:nvSpPr>
          <p:cNvPr id="256" name="Google Shape;256;p32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9900"/>
            <a:ext cx="8800553" cy="421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Page APIs :</a:t>
            </a:r>
            <a:endParaRPr sz="3200" b="1" u="sng"/>
          </a:p>
        </p:txBody>
      </p:sp>
      <p:sp>
        <p:nvSpPr>
          <p:cNvPr id="263" name="Google Shape;263;p33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2300"/>
            <a:ext cx="8839201" cy="3859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Page Contact :</a:t>
            </a:r>
            <a:endParaRPr sz="3200" b="1" u="sng"/>
          </a:p>
        </p:txBody>
      </p:sp>
      <p:sp>
        <p:nvSpPr>
          <p:cNvPr id="270" name="Google Shape;270;p34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100" y="756125"/>
            <a:ext cx="467504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471900" y="529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Axes d’amélioration</a:t>
            </a:r>
            <a:endParaRPr b="1" u="sng"/>
          </a:p>
        </p:txBody>
      </p:sp>
      <p:sp>
        <p:nvSpPr>
          <p:cNvPr id="277" name="Google Shape;277;p35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625" y="1707100"/>
            <a:ext cx="5266174" cy="33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471900" y="529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Axes d’amélioration</a:t>
            </a:r>
            <a:endParaRPr b="1" u="sng"/>
          </a:p>
        </p:txBody>
      </p:sp>
      <p:sp>
        <p:nvSpPr>
          <p:cNvPr id="284" name="Google Shape;284;p36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24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475" y="1852500"/>
            <a:ext cx="3553650" cy="312262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Axes d’amélioration :</a:t>
            </a:r>
            <a:endParaRPr sz="3200" b="1" u="sng"/>
          </a:p>
        </p:txBody>
      </p:sp>
      <p:sp>
        <p:nvSpPr>
          <p:cNvPr id="291" name="Google Shape;291;p37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25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50" y="725525"/>
            <a:ext cx="2355446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 rotWithShape="1">
          <a:blip r:embed="rId4">
            <a:alphaModFix/>
          </a:blip>
          <a:srcRect l="5838"/>
          <a:stretch/>
        </p:blipFill>
        <p:spPr>
          <a:xfrm>
            <a:off x="5189425" y="858913"/>
            <a:ext cx="3264725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/>
          <p:nvPr/>
        </p:nvSpPr>
        <p:spPr>
          <a:xfrm>
            <a:off x="3474925" y="2326400"/>
            <a:ext cx="1354800" cy="101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/>
          </p:nvPr>
        </p:nvSpPr>
        <p:spPr>
          <a:xfrm>
            <a:off x="471900" y="529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Axes d’amélioration</a:t>
            </a:r>
            <a:endParaRPr b="1" u="sng"/>
          </a:p>
        </p:txBody>
      </p:sp>
      <p:sp>
        <p:nvSpPr>
          <p:cNvPr id="300" name="Google Shape;300;p38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26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25" y="2335450"/>
            <a:ext cx="2700375" cy="234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775" y="2285663"/>
            <a:ext cx="1910250" cy="24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050" y="2486915"/>
            <a:ext cx="3410950" cy="2046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471900" y="529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Conclusion</a:t>
            </a:r>
            <a:endParaRPr b="1" u="sng"/>
          </a:p>
        </p:txBody>
      </p:sp>
      <p:sp>
        <p:nvSpPr>
          <p:cNvPr id="309" name="Google Shape;309;p39"/>
          <p:cNvSpPr txBox="1"/>
          <p:nvPr/>
        </p:nvSpPr>
        <p:spPr>
          <a:xfrm>
            <a:off x="926550" y="2340900"/>
            <a:ext cx="7290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Merci de nous avoir écouté.</a:t>
            </a:r>
            <a:endParaRPr sz="3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Avez-vous des questions ?</a:t>
            </a:r>
            <a:endParaRPr sz="3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27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Contexte:</a:t>
            </a:r>
            <a:endParaRPr b="1" u="sng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975" y="1763800"/>
            <a:ext cx="41719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975" y="2920375"/>
            <a:ext cx="4095725" cy="13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558750" y="4370450"/>
            <a:ext cx="81354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Présenter le métier de développeur web</a:t>
            </a:r>
            <a:endParaRPr sz="18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1997700" y="4531175"/>
            <a:ext cx="535800" cy="17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8427075" y="114800"/>
            <a:ext cx="5436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26075" y="191350"/>
            <a:ext cx="28080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 u="sng"/>
              <a:t>Consignes:</a:t>
            </a:r>
            <a:endParaRPr sz="3000" b="1" u="sng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226075" y="671625"/>
            <a:ext cx="2808000" cy="42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/>
              <a:t>Cahier Des Charges</a:t>
            </a:r>
            <a:endParaRPr sz="1600" b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600" b="1"/>
              <a:t>Charte graphique</a:t>
            </a:r>
            <a:endParaRPr sz="1600" b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600" b="1" u="sng"/>
              <a:t>Site :</a:t>
            </a:r>
            <a:endParaRPr sz="1600" b="1" u="sng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b="1"/>
              <a:t>Page d'Accueil</a:t>
            </a:r>
            <a:endParaRPr b="1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b="1"/>
              <a:t>Page sur l’HTML</a:t>
            </a:r>
            <a:endParaRPr b="1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b="1"/>
              <a:t>Page sur le CSS</a:t>
            </a:r>
            <a:endParaRPr b="1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b="1"/>
              <a:t>Page sur le JS</a:t>
            </a:r>
            <a:endParaRPr b="1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b="1"/>
              <a:t>Page sur les APIs</a:t>
            </a:r>
            <a:endParaRPr b="1"/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b="1"/>
              <a:t>Page de contact</a:t>
            </a:r>
            <a:endParaRPr b="1"/>
          </a:p>
        </p:txBody>
      </p:sp>
      <p:sp>
        <p:nvSpPr>
          <p:cNvPr id="94" name="Google Shape;94;p16"/>
          <p:cNvSpPr txBox="1"/>
          <p:nvPr/>
        </p:nvSpPr>
        <p:spPr>
          <a:xfrm>
            <a:off x="3620350" y="671625"/>
            <a:ext cx="51894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Utilisations obligatoires:</a:t>
            </a:r>
            <a:endParaRPr sz="1600" b="1" u="sng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050" y="1197825"/>
            <a:ext cx="701826" cy="70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263" y="1197813"/>
            <a:ext cx="701825" cy="7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8928" y="1320301"/>
            <a:ext cx="792244" cy="7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475" y="1320300"/>
            <a:ext cx="1622225" cy="7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3765850" y="2065175"/>
            <a:ext cx="5043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Grid / Flex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Margin / Padding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Balises sémantiques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éléments dynamiques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Sélecteurs CSS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Responsive design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8427075" y="114800"/>
            <a:ext cx="5436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Organisation:</a:t>
            </a:r>
            <a:endParaRPr b="1" u="sng"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285300" y="3289125"/>
            <a:ext cx="8222100" cy="16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Gabriel:</a:t>
            </a:r>
            <a:r>
              <a:rPr lang="fr"/>
              <a:t> CDC + Pages Accueil et HTML.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b="1" u="sng"/>
              <a:t>Claude:</a:t>
            </a:r>
            <a:r>
              <a:rPr lang="fr"/>
              <a:t> Structure du site + Pages CSS et API.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b="1" u="sng"/>
              <a:t>Yann:</a:t>
            </a:r>
            <a:r>
              <a:rPr lang="fr"/>
              <a:t> Charte graphique + Pages JS et Contact.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835100"/>
            <a:ext cx="1816550" cy="15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227" y="1835100"/>
            <a:ext cx="2335297" cy="15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 rot="10800000">
            <a:off x="2551788" y="2470125"/>
            <a:ext cx="3689100" cy="81900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8427075" y="114800"/>
            <a:ext cx="5436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 u="sng"/>
              <a:t>Planification:</a:t>
            </a:r>
            <a:endParaRPr sz="3200" b="1" u="sng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88" y="683525"/>
            <a:ext cx="8508025" cy="43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8427075" y="114800"/>
            <a:ext cx="5436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Mise en place de la charte graphique:</a:t>
            </a:r>
            <a:endParaRPr b="1" u="sng"/>
          </a:p>
        </p:txBody>
      </p:sp>
      <p:sp>
        <p:nvSpPr>
          <p:cNvPr id="123" name="Google Shape;123;p19"/>
          <p:cNvSpPr txBox="1"/>
          <p:nvPr/>
        </p:nvSpPr>
        <p:spPr>
          <a:xfrm>
            <a:off x="8427075" y="114800"/>
            <a:ext cx="5436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67425" y="1720075"/>
            <a:ext cx="9076500" cy="3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u="sng"/>
              <a:t>Idée de départ:</a:t>
            </a:r>
            <a:endParaRPr sz="1200" b="1" u="sng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Palette de couleurs basée sur les couleurs des logos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/>
              <a:t>ainsi que celles de la page d’accueil du site de l’ADRAR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b="1" u="sng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377" y="1720075"/>
            <a:ext cx="4786524" cy="340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4" y="4075200"/>
            <a:ext cx="4132199" cy="10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Mise en place de la charte graphique:</a:t>
            </a:r>
            <a:endParaRPr b="1" u="sng"/>
          </a:p>
        </p:txBody>
      </p:sp>
      <p:sp>
        <p:nvSpPr>
          <p:cNvPr id="132" name="Google Shape;132;p20"/>
          <p:cNvSpPr txBox="1"/>
          <p:nvPr/>
        </p:nvSpPr>
        <p:spPr>
          <a:xfrm>
            <a:off x="8427075" y="114800"/>
            <a:ext cx="5436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3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0" y="1643875"/>
            <a:ext cx="4395300" cy="3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u="sng"/>
              <a:t>Orientation finale:</a:t>
            </a:r>
            <a:endParaRPr sz="1200" b="1" u="sng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b="1" u="sng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4" y="4075200"/>
            <a:ext cx="4132199" cy="10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975" y="2025325"/>
            <a:ext cx="2790175" cy="198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700" y="1757050"/>
            <a:ext cx="4663199" cy="33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471900" y="529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/>
              <a:t>Zoning des pages du site</a:t>
            </a:r>
            <a:endParaRPr b="1" u="sng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75" y="901450"/>
            <a:ext cx="7748450" cy="42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8272025" y="114800"/>
            <a:ext cx="69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sz="30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Office PowerPoint</Application>
  <PresentationFormat>Affichage à l'écran (16:9)</PresentationFormat>
  <Paragraphs>120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0" baseType="lpstr">
      <vt:lpstr>Arial</vt:lpstr>
      <vt:lpstr>Roboto</vt:lpstr>
      <vt:lpstr>Material</vt:lpstr>
      <vt:lpstr>Mini projet: Site de l’ADRAR</vt:lpstr>
      <vt:lpstr>Sommaire:</vt:lpstr>
      <vt:lpstr>Contexte:</vt:lpstr>
      <vt:lpstr>Consignes:</vt:lpstr>
      <vt:lpstr>Organisation:</vt:lpstr>
      <vt:lpstr>Planification:</vt:lpstr>
      <vt:lpstr>Mise en place de la charte graphique:</vt:lpstr>
      <vt:lpstr>Mise en place de la charte graphique:</vt:lpstr>
      <vt:lpstr>Zoning des pages du site</vt:lpstr>
      <vt:lpstr>Zoning des pages du site</vt:lpstr>
      <vt:lpstr>Déroulé du projet (Gabriel) :</vt:lpstr>
      <vt:lpstr>Déroulé du projet (Yann) :</vt:lpstr>
      <vt:lpstr>Déroulé du projet (Claude) :</vt:lpstr>
      <vt:lpstr>Présentation du site </vt:lpstr>
      <vt:lpstr>Accueil :</vt:lpstr>
      <vt:lpstr>Accueil :</vt:lpstr>
      <vt:lpstr>Page HTML :</vt:lpstr>
      <vt:lpstr>Page HTML :</vt:lpstr>
      <vt:lpstr>Page CSS :</vt:lpstr>
      <vt:lpstr>Page JavaScript :</vt:lpstr>
      <vt:lpstr>Page APIs :</vt:lpstr>
      <vt:lpstr>Page Contact :</vt:lpstr>
      <vt:lpstr>Axes d’amélioration</vt:lpstr>
      <vt:lpstr>Axes d’amélioration</vt:lpstr>
      <vt:lpstr>Axes d’amélioration :</vt:lpstr>
      <vt:lpstr>Axes d’amélioration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projet: Site de l’ADRAR</dc:title>
  <cp:lastModifiedBy>Yann</cp:lastModifiedBy>
  <cp:revision>1</cp:revision>
  <dcterms:modified xsi:type="dcterms:W3CDTF">2024-09-10T07:02:40Z</dcterms:modified>
</cp:coreProperties>
</file>